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1" r:id="rId5"/>
    <p:sldId id="260" r:id="rId6"/>
    <p:sldId id="258" r:id="rId7"/>
    <p:sldId id="263" r:id="rId8"/>
    <p:sldId id="264" r:id="rId9"/>
    <p:sldId id="262"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Corley" userId="6de1806f4fb59f48" providerId="LiveId" clId="{02E0CC97-EBCE-41D9-BBC7-1826AA08CAB9}"/>
    <pc:docChg chg="modSld">
      <pc:chgData name="Mark Corley" userId="6de1806f4fb59f48" providerId="LiveId" clId="{02E0CC97-EBCE-41D9-BBC7-1826AA08CAB9}" dt="2022-03-25T17:30:33.204" v="48" actId="20577"/>
      <pc:docMkLst>
        <pc:docMk/>
      </pc:docMkLst>
      <pc:sldChg chg="modSp mod">
        <pc:chgData name="Mark Corley" userId="6de1806f4fb59f48" providerId="LiveId" clId="{02E0CC97-EBCE-41D9-BBC7-1826AA08CAB9}" dt="2022-03-25T17:27:56.815" v="17" actId="20577"/>
        <pc:sldMkLst>
          <pc:docMk/>
          <pc:sldMk cId="3765322817" sldId="258"/>
        </pc:sldMkLst>
        <pc:spChg chg="mod">
          <ac:chgData name="Mark Corley" userId="6de1806f4fb59f48" providerId="LiveId" clId="{02E0CC97-EBCE-41D9-BBC7-1826AA08CAB9}" dt="2022-03-25T17:27:56.815" v="17" actId="20577"/>
          <ac:spMkLst>
            <pc:docMk/>
            <pc:sldMk cId="3765322817" sldId="258"/>
            <ac:spMk id="2" creationId="{B7A8F75D-2B8C-4224-BC47-CFE25890FED0}"/>
          </ac:spMkLst>
        </pc:spChg>
      </pc:sldChg>
      <pc:sldChg chg="modSp mod">
        <pc:chgData name="Mark Corley" userId="6de1806f4fb59f48" providerId="LiveId" clId="{02E0CC97-EBCE-41D9-BBC7-1826AA08CAB9}" dt="2022-03-25T17:27:36.809" v="11" actId="313"/>
        <pc:sldMkLst>
          <pc:docMk/>
          <pc:sldMk cId="1260081475" sldId="260"/>
        </pc:sldMkLst>
        <pc:spChg chg="mod">
          <ac:chgData name="Mark Corley" userId="6de1806f4fb59f48" providerId="LiveId" clId="{02E0CC97-EBCE-41D9-BBC7-1826AA08CAB9}" dt="2022-03-25T17:27:29.473" v="10" actId="20577"/>
          <ac:spMkLst>
            <pc:docMk/>
            <pc:sldMk cId="1260081475" sldId="260"/>
            <ac:spMk id="2" creationId="{975923AE-333F-408B-9305-D03A50F40318}"/>
          </ac:spMkLst>
        </pc:spChg>
        <pc:spChg chg="mod">
          <ac:chgData name="Mark Corley" userId="6de1806f4fb59f48" providerId="LiveId" clId="{02E0CC97-EBCE-41D9-BBC7-1826AA08CAB9}" dt="2022-03-25T17:27:36.809" v="11" actId="313"/>
          <ac:spMkLst>
            <pc:docMk/>
            <pc:sldMk cId="1260081475" sldId="260"/>
            <ac:spMk id="3" creationId="{4800BDD0-396C-45FE-AEBA-72DB3EB17484}"/>
          </ac:spMkLst>
        </pc:spChg>
      </pc:sldChg>
      <pc:sldChg chg="modSp mod">
        <pc:chgData name="Mark Corley" userId="6de1806f4fb59f48" providerId="LiveId" clId="{02E0CC97-EBCE-41D9-BBC7-1826AA08CAB9}" dt="2022-03-25T17:30:33.204" v="48" actId="20577"/>
        <pc:sldMkLst>
          <pc:docMk/>
          <pc:sldMk cId="2960749040" sldId="268"/>
        </pc:sldMkLst>
        <pc:spChg chg="mod">
          <ac:chgData name="Mark Corley" userId="6de1806f4fb59f48" providerId="LiveId" clId="{02E0CC97-EBCE-41D9-BBC7-1826AA08CAB9}" dt="2022-03-25T17:30:33.204" v="48" actId="20577"/>
          <ac:spMkLst>
            <pc:docMk/>
            <pc:sldMk cId="2960749040" sldId="268"/>
            <ac:spMk id="3" creationId="{D90660BE-C183-495D-8B94-A2DA05D871E6}"/>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3/25/2022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7601-B482-48DD-893B-5F4239827573}"/>
              </a:ext>
            </a:extLst>
          </p:cNvPr>
          <p:cNvSpPr>
            <a:spLocks noGrp="1"/>
          </p:cNvSpPr>
          <p:nvPr>
            <p:ph type="ctrTitle"/>
          </p:nvPr>
        </p:nvSpPr>
        <p:spPr/>
        <p:txBody>
          <a:bodyPr/>
          <a:lstStyle/>
          <a:p>
            <a:r>
              <a:rPr lang="en-US" dirty="0"/>
              <a:t>Your First Swim Meet	</a:t>
            </a:r>
          </a:p>
        </p:txBody>
      </p:sp>
      <p:sp>
        <p:nvSpPr>
          <p:cNvPr id="3" name="Subtitle 2">
            <a:extLst>
              <a:ext uri="{FF2B5EF4-FFF2-40B4-BE49-F238E27FC236}">
                <a16:creationId xmlns:a16="http://schemas.microsoft.com/office/drawing/2014/main" id="{29B0ACD1-0987-48F2-9E3C-322D8C698092}"/>
              </a:ext>
            </a:extLst>
          </p:cNvPr>
          <p:cNvSpPr>
            <a:spLocks noGrp="1"/>
          </p:cNvSpPr>
          <p:nvPr>
            <p:ph type="subTitle" idx="1"/>
          </p:nvPr>
        </p:nvSpPr>
        <p:spPr/>
        <p:txBody>
          <a:bodyPr/>
          <a:lstStyle/>
          <a:p>
            <a:r>
              <a:rPr lang="en-US" sz="2800" dirty="0"/>
              <a:t>    A Parent Guide</a:t>
            </a:r>
            <a:r>
              <a:rPr lang="en-US" dirty="0"/>
              <a:t>	 					</a:t>
            </a:r>
          </a:p>
        </p:txBody>
      </p:sp>
      <p:pic>
        <p:nvPicPr>
          <p:cNvPr id="5" name="Picture 4">
            <a:extLst>
              <a:ext uri="{FF2B5EF4-FFF2-40B4-BE49-F238E27FC236}">
                <a16:creationId xmlns:a16="http://schemas.microsoft.com/office/drawing/2014/main" id="{259F1B08-F845-40BD-93A2-CC9C3FCA5009}"/>
              </a:ext>
            </a:extLst>
          </p:cNvPr>
          <p:cNvPicPr>
            <a:picLocks noChangeAspect="1"/>
          </p:cNvPicPr>
          <p:nvPr/>
        </p:nvPicPr>
        <p:blipFill>
          <a:blip r:embed="rId4"/>
          <a:stretch>
            <a:fillRect/>
          </a:stretch>
        </p:blipFill>
        <p:spPr>
          <a:xfrm>
            <a:off x="0" y="-1"/>
            <a:ext cx="12192000" cy="3031525"/>
          </a:xfrm>
          <a:prstGeom prst="rect">
            <a:avLst/>
          </a:prstGeom>
        </p:spPr>
      </p:pic>
      <p:pic>
        <p:nvPicPr>
          <p:cNvPr id="4" name="Audio 3">
            <a:hlinkClick r:id="" action="ppaction://media"/>
            <a:extLst>
              <a:ext uri="{FF2B5EF4-FFF2-40B4-BE49-F238E27FC236}">
                <a16:creationId xmlns:a16="http://schemas.microsoft.com/office/drawing/2014/main" id="{30436BDD-460B-4C45-A464-B19179673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718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8DBB-119C-4900-9F3A-13738D7C7524}"/>
              </a:ext>
            </a:extLst>
          </p:cNvPr>
          <p:cNvSpPr>
            <a:spLocks noGrp="1"/>
          </p:cNvSpPr>
          <p:nvPr>
            <p:ph type="title"/>
          </p:nvPr>
        </p:nvSpPr>
        <p:spPr/>
        <p:txBody>
          <a:bodyPr/>
          <a:lstStyle/>
          <a:p>
            <a:pPr algn="ctr"/>
            <a:r>
              <a:rPr lang="en-US" dirty="0"/>
              <a:t>WARM UP, AND THEN WHAT?</a:t>
            </a:r>
          </a:p>
        </p:txBody>
      </p:sp>
      <p:sp>
        <p:nvSpPr>
          <p:cNvPr id="3" name="Content Placeholder 2">
            <a:extLst>
              <a:ext uri="{FF2B5EF4-FFF2-40B4-BE49-F238E27FC236}">
                <a16:creationId xmlns:a16="http://schemas.microsoft.com/office/drawing/2014/main" id="{7E80FDEA-101B-421F-9828-7D7F1F259933}"/>
              </a:ext>
            </a:extLst>
          </p:cNvPr>
          <p:cNvSpPr>
            <a:spLocks noGrp="1"/>
          </p:cNvSpPr>
          <p:nvPr>
            <p:ph sz="half" idx="1"/>
          </p:nvPr>
        </p:nvSpPr>
        <p:spPr/>
        <p:txBody>
          <a:bodyPr/>
          <a:lstStyle/>
          <a:p>
            <a:pPr>
              <a:buFont typeface="Wingdings" panose="05000000000000000000" pitchFamily="2" charset="2"/>
              <a:buChar char="ü"/>
            </a:pPr>
            <a:r>
              <a:rPr lang="en-US" dirty="0"/>
              <a:t>Coach will direct warm up.</a:t>
            </a:r>
          </a:p>
          <a:p>
            <a:pPr>
              <a:buFont typeface="Wingdings" panose="05000000000000000000" pitchFamily="2" charset="2"/>
              <a:buChar char="ü"/>
            </a:pPr>
            <a:r>
              <a:rPr lang="en-US" dirty="0"/>
              <a:t>Once warm up concludes…</a:t>
            </a:r>
          </a:p>
          <a:p>
            <a:pPr>
              <a:buFont typeface="Wingdings" panose="05000000000000000000" pitchFamily="2" charset="2"/>
              <a:buChar char="ü"/>
            </a:pPr>
            <a:r>
              <a:rPr lang="en-US" dirty="0"/>
              <a:t>Get dry, stay warm, and hydrate.</a:t>
            </a:r>
          </a:p>
          <a:p>
            <a:pPr>
              <a:buFont typeface="Wingdings" panose="05000000000000000000" pitchFamily="2" charset="2"/>
              <a:buChar char="ü"/>
            </a:pPr>
            <a:r>
              <a:rPr lang="en-US" dirty="0"/>
              <a:t> Hang out with your teammates, and wait for the first event.</a:t>
            </a:r>
          </a:p>
          <a:p>
            <a:pPr>
              <a:buFont typeface="Wingdings" panose="05000000000000000000" pitchFamily="2" charset="2"/>
              <a:buChar char="ü"/>
            </a:pPr>
            <a:r>
              <a:rPr lang="en-US" dirty="0"/>
              <a:t>It is not the coaches responsibility to get swimmers to the blocks. </a:t>
            </a:r>
          </a:p>
        </p:txBody>
      </p:sp>
      <p:sp>
        <p:nvSpPr>
          <p:cNvPr id="4" name="Content Placeholder 3">
            <a:extLst>
              <a:ext uri="{FF2B5EF4-FFF2-40B4-BE49-F238E27FC236}">
                <a16:creationId xmlns:a16="http://schemas.microsoft.com/office/drawing/2014/main" id="{E7CFAEF6-C1E7-4857-AA28-68766AFC7343}"/>
              </a:ext>
            </a:extLst>
          </p:cNvPr>
          <p:cNvSpPr>
            <a:spLocks noGrp="1"/>
          </p:cNvSpPr>
          <p:nvPr>
            <p:ph sz="half" idx="2"/>
          </p:nvPr>
        </p:nvSpPr>
        <p:spPr>
          <a:xfrm>
            <a:off x="5681136" y="2142068"/>
            <a:ext cx="4995332" cy="3649133"/>
          </a:xfrm>
        </p:spPr>
        <p:txBody>
          <a:bodyPr/>
          <a:lstStyle/>
          <a:p>
            <a:pPr>
              <a:buFont typeface="Wingdings" panose="05000000000000000000" pitchFamily="2" charset="2"/>
              <a:buChar char="ü"/>
            </a:pPr>
            <a:r>
              <a:rPr lang="en-US" dirty="0"/>
              <a:t>Keep track of the events and go to the starting block well before your event.</a:t>
            </a:r>
          </a:p>
          <a:p>
            <a:pPr>
              <a:buFont typeface="Wingdings" panose="05000000000000000000" pitchFamily="2" charset="2"/>
              <a:buChar char="ü"/>
            </a:pPr>
            <a:r>
              <a:rPr lang="en-US" dirty="0"/>
              <a:t>Parents are not allowed behind the starting blocks (or starting end).</a:t>
            </a:r>
          </a:p>
          <a:p>
            <a:pPr>
              <a:buFont typeface="Wingdings" panose="05000000000000000000" pitchFamily="2" charset="2"/>
              <a:buChar char="ü"/>
            </a:pPr>
            <a:r>
              <a:rPr lang="en-US" dirty="0"/>
              <a:t>No photography from behind the blocks.</a:t>
            </a:r>
          </a:p>
          <a:p>
            <a:pPr>
              <a:buFont typeface="Wingdings" panose="05000000000000000000" pitchFamily="2" charset="2"/>
              <a:buChar char="ü"/>
            </a:pPr>
            <a:r>
              <a:rPr lang="en-US" dirty="0"/>
              <a:t>Parents are encouraged to cheer loudly for any and all swimmers from our team!</a:t>
            </a:r>
          </a:p>
          <a:p>
            <a:pPr>
              <a:buFont typeface="Wingdings" panose="05000000000000000000" pitchFamily="2" charset="2"/>
              <a:buChar char="ü"/>
            </a:pPr>
            <a:r>
              <a:rPr lang="en-US" dirty="0"/>
              <a:t>Stay out of the way so meet “officials” (referees) can walk.</a:t>
            </a:r>
          </a:p>
        </p:txBody>
      </p:sp>
      <p:pic>
        <p:nvPicPr>
          <p:cNvPr id="5" name="Audio 4">
            <a:hlinkClick r:id="" action="ppaction://media"/>
            <a:extLst>
              <a:ext uri="{FF2B5EF4-FFF2-40B4-BE49-F238E27FC236}">
                <a16:creationId xmlns:a16="http://schemas.microsoft.com/office/drawing/2014/main" id="{2E9AAF41-032C-43EE-8516-669F747E5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239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FD64-01D0-448C-8525-06E18F875CF5}"/>
              </a:ext>
            </a:extLst>
          </p:cNvPr>
          <p:cNvSpPr>
            <a:spLocks noGrp="1"/>
          </p:cNvSpPr>
          <p:nvPr>
            <p:ph type="title"/>
          </p:nvPr>
        </p:nvSpPr>
        <p:spPr/>
        <p:txBody>
          <a:bodyPr/>
          <a:lstStyle/>
          <a:p>
            <a:pPr algn="ctr"/>
            <a:r>
              <a:rPr lang="en-US" dirty="0"/>
              <a:t>The race (event)</a:t>
            </a:r>
          </a:p>
        </p:txBody>
      </p:sp>
      <p:sp>
        <p:nvSpPr>
          <p:cNvPr id="3" name="Content Placeholder 2">
            <a:extLst>
              <a:ext uri="{FF2B5EF4-FFF2-40B4-BE49-F238E27FC236}">
                <a16:creationId xmlns:a16="http://schemas.microsoft.com/office/drawing/2014/main" id="{FD1059F6-B292-4794-9E21-F35E24400276}"/>
              </a:ext>
            </a:extLst>
          </p:cNvPr>
          <p:cNvSpPr>
            <a:spLocks noGrp="1"/>
          </p:cNvSpPr>
          <p:nvPr>
            <p:ph sz="half" idx="1"/>
          </p:nvPr>
        </p:nvSpPr>
        <p:spPr/>
        <p:txBody>
          <a:bodyPr/>
          <a:lstStyle/>
          <a:p>
            <a:pPr>
              <a:buFont typeface="Wingdings" panose="05000000000000000000" pitchFamily="2" charset="2"/>
              <a:buChar char="ü"/>
            </a:pPr>
            <a:r>
              <a:rPr lang="en-US" dirty="0"/>
              <a:t>Swim your race!</a:t>
            </a:r>
          </a:p>
          <a:p>
            <a:pPr>
              <a:buFont typeface="Wingdings" panose="05000000000000000000" pitchFamily="2" charset="2"/>
              <a:buChar char="ü"/>
            </a:pPr>
            <a:r>
              <a:rPr lang="en-US" dirty="0"/>
              <a:t>“Fly Over Starts” = after the race stay in the water, move to one side, and hold onto the wall.</a:t>
            </a:r>
          </a:p>
          <a:p>
            <a:pPr>
              <a:buFont typeface="Wingdings" panose="05000000000000000000" pitchFamily="2" charset="2"/>
              <a:buChar char="ü"/>
            </a:pPr>
            <a:r>
              <a:rPr lang="en-US" dirty="0"/>
              <a:t>Exception is Backstroke.</a:t>
            </a:r>
          </a:p>
          <a:p>
            <a:pPr>
              <a:buFont typeface="Wingdings" panose="05000000000000000000" pitchFamily="2" charset="2"/>
              <a:buChar char="ü"/>
            </a:pPr>
            <a:endParaRPr lang="en-US" dirty="0"/>
          </a:p>
        </p:txBody>
      </p:sp>
      <p:sp>
        <p:nvSpPr>
          <p:cNvPr id="4" name="Content Placeholder 3">
            <a:extLst>
              <a:ext uri="{FF2B5EF4-FFF2-40B4-BE49-F238E27FC236}">
                <a16:creationId xmlns:a16="http://schemas.microsoft.com/office/drawing/2014/main" id="{C2D621AA-CE24-4E9E-9EA9-0D2274A92CA5}"/>
              </a:ext>
            </a:extLst>
          </p:cNvPr>
          <p:cNvSpPr>
            <a:spLocks noGrp="1"/>
          </p:cNvSpPr>
          <p:nvPr>
            <p:ph sz="half" idx="2"/>
          </p:nvPr>
        </p:nvSpPr>
        <p:spPr/>
        <p:txBody>
          <a:bodyPr/>
          <a:lstStyle/>
          <a:p>
            <a:pPr>
              <a:buFont typeface="Wingdings" panose="05000000000000000000" pitchFamily="2" charset="2"/>
              <a:buChar char="ü"/>
            </a:pPr>
            <a:r>
              <a:rPr lang="en-US" dirty="0"/>
              <a:t>After your race, go talk to your coach first. He/she will tell you what you did well and what you can still work on. This is all part of learning how to race.</a:t>
            </a:r>
          </a:p>
          <a:p>
            <a:pPr>
              <a:buFont typeface="Wingdings" panose="05000000000000000000" pitchFamily="2" charset="2"/>
              <a:buChar char="ü"/>
            </a:pPr>
            <a:r>
              <a:rPr lang="en-US" dirty="0"/>
              <a:t>Then talk to parents, quickly before doing a “warm down” per coach instructions.</a:t>
            </a:r>
          </a:p>
        </p:txBody>
      </p:sp>
      <p:pic>
        <p:nvPicPr>
          <p:cNvPr id="5" name="Audio 4">
            <a:hlinkClick r:id="" action="ppaction://media"/>
            <a:extLst>
              <a:ext uri="{FF2B5EF4-FFF2-40B4-BE49-F238E27FC236}">
                <a16:creationId xmlns:a16="http://schemas.microsoft.com/office/drawing/2014/main" id="{7B1A90B6-2815-4493-97C5-2AD09FEB53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14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48B7-C793-46C2-BD99-6A707DED9E9D}"/>
              </a:ext>
            </a:extLst>
          </p:cNvPr>
          <p:cNvSpPr>
            <a:spLocks noGrp="1"/>
          </p:cNvSpPr>
          <p:nvPr>
            <p:ph type="title"/>
          </p:nvPr>
        </p:nvSpPr>
        <p:spPr/>
        <p:txBody>
          <a:bodyPr/>
          <a:lstStyle/>
          <a:p>
            <a:pPr algn="ctr"/>
            <a:r>
              <a:rPr lang="en-US" dirty="0"/>
              <a:t>After the race</a:t>
            </a:r>
          </a:p>
        </p:txBody>
      </p:sp>
      <p:sp>
        <p:nvSpPr>
          <p:cNvPr id="3" name="Content Placeholder 2">
            <a:extLst>
              <a:ext uri="{FF2B5EF4-FFF2-40B4-BE49-F238E27FC236}">
                <a16:creationId xmlns:a16="http://schemas.microsoft.com/office/drawing/2014/main" id="{5EE57A2E-5E5D-45FC-AB67-EC7F90C996CF}"/>
              </a:ext>
            </a:extLst>
          </p:cNvPr>
          <p:cNvSpPr>
            <a:spLocks noGrp="1"/>
          </p:cNvSpPr>
          <p:nvPr>
            <p:ph sz="half" idx="1"/>
          </p:nvPr>
        </p:nvSpPr>
        <p:spPr/>
        <p:txBody>
          <a:bodyPr/>
          <a:lstStyle/>
          <a:p>
            <a:pPr>
              <a:buFont typeface="Wingdings" panose="05000000000000000000" pitchFamily="2" charset="2"/>
              <a:buChar char="ü"/>
            </a:pPr>
            <a:r>
              <a:rPr lang="en-US" dirty="0"/>
              <a:t>Parent to athlete – “Congrats! Great job! I love you!”</a:t>
            </a:r>
          </a:p>
          <a:p>
            <a:pPr>
              <a:buFont typeface="Wingdings" panose="05000000000000000000" pitchFamily="2" charset="2"/>
              <a:buChar char="ü"/>
            </a:pPr>
            <a:r>
              <a:rPr lang="en-US" dirty="0"/>
              <a:t>Swimmer does a “warm down”.</a:t>
            </a:r>
          </a:p>
          <a:p>
            <a:pPr>
              <a:buFont typeface="Wingdings" panose="05000000000000000000" pitchFamily="2" charset="2"/>
              <a:buChar char="ü"/>
            </a:pPr>
            <a:r>
              <a:rPr lang="en-US" dirty="0"/>
              <a:t>Swimmer returns to team area, hydrate and snack (if time).</a:t>
            </a:r>
          </a:p>
          <a:p>
            <a:pPr>
              <a:buFont typeface="Wingdings" panose="05000000000000000000" pitchFamily="2" charset="2"/>
              <a:buChar char="ü"/>
            </a:pPr>
            <a:r>
              <a:rPr lang="en-US" dirty="0"/>
              <a:t>Relax and wait for your next race.</a:t>
            </a:r>
          </a:p>
          <a:p>
            <a:pPr>
              <a:buFont typeface="Wingdings" panose="05000000000000000000" pitchFamily="2" charset="2"/>
              <a:buChar char="ü"/>
            </a:pPr>
            <a:endParaRPr lang="en-US" dirty="0"/>
          </a:p>
        </p:txBody>
      </p:sp>
      <p:sp>
        <p:nvSpPr>
          <p:cNvPr id="4" name="Content Placeholder 3">
            <a:extLst>
              <a:ext uri="{FF2B5EF4-FFF2-40B4-BE49-F238E27FC236}">
                <a16:creationId xmlns:a16="http://schemas.microsoft.com/office/drawing/2014/main" id="{DB69C5BD-325A-4A3E-AFDF-5BFB5D8A4376}"/>
              </a:ext>
            </a:extLst>
          </p:cNvPr>
          <p:cNvSpPr>
            <a:spLocks noGrp="1"/>
          </p:cNvSpPr>
          <p:nvPr>
            <p:ph sz="half" idx="2"/>
          </p:nvPr>
        </p:nvSpPr>
        <p:spPr/>
        <p:txBody>
          <a:bodyPr/>
          <a:lstStyle/>
          <a:p>
            <a:pPr>
              <a:buFont typeface="Wingdings" panose="05000000000000000000" pitchFamily="2" charset="2"/>
              <a:buChar char="ü"/>
            </a:pPr>
            <a:r>
              <a:rPr lang="en-US" dirty="0"/>
              <a:t>Congratulations!                                               You've worked hard to get to this point.</a:t>
            </a:r>
          </a:p>
          <a:p>
            <a:pPr>
              <a:buFont typeface="Wingdings" panose="05000000000000000000" pitchFamily="2" charset="2"/>
              <a:buChar char="ü"/>
            </a:pPr>
            <a:r>
              <a:rPr lang="en-US" dirty="0"/>
              <a:t>Each time you race, you'll figure out things that make you a better swimmer, a stronger athlete, and a more focused person. </a:t>
            </a:r>
          </a:p>
          <a:p>
            <a:pPr>
              <a:buFont typeface="Wingdings" panose="05000000000000000000" pitchFamily="2" charset="2"/>
              <a:buChar char="ü"/>
            </a:pPr>
            <a:r>
              <a:rPr lang="en-US" dirty="0"/>
              <a:t>Be proud and have fun!</a:t>
            </a:r>
          </a:p>
        </p:txBody>
      </p:sp>
      <p:pic>
        <p:nvPicPr>
          <p:cNvPr id="5" name="Audio 4">
            <a:hlinkClick r:id="" action="ppaction://media"/>
            <a:extLst>
              <a:ext uri="{FF2B5EF4-FFF2-40B4-BE49-F238E27FC236}">
                <a16:creationId xmlns:a16="http://schemas.microsoft.com/office/drawing/2014/main" id="{97DC76AD-55C6-401B-BEE1-993F23646C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790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3B59-A7C5-4991-8570-AA026675B899}"/>
              </a:ext>
            </a:extLst>
          </p:cNvPr>
          <p:cNvSpPr>
            <a:spLocks noGrp="1"/>
          </p:cNvSpPr>
          <p:nvPr>
            <p:ph type="title"/>
          </p:nvPr>
        </p:nvSpPr>
        <p:spPr/>
        <p:txBody>
          <a:bodyPr/>
          <a:lstStyle/>
          <a:p>
            <a:pPr algn="ctr"/>
            <a:r>
              <a:rPr lang="en-US" dirty="0"/>
              <a:t>results</a:t>
            </a:r>
          </a:p>
        </p:txBody>
      </p:sp>
      <p:sp>
        <p:nvSpPr>
          <p:cNvPr id="3" name="Content Placeholder 2">
            <a:extLst>
              <a:ext uri="{FF2B5EF4-FFF2-40B4-BE49-F238E27FC236}">
                <a16:creationId xmlns:a16="http://schemas.microsoft.com/office/drawing/2014/main" id="{D90660BE-C183-495D-8B94-A2DA05D871E6}"/>
              </a:ext>
            </a:extLst>
          </p:cNvPr>
          <p:cNvSpPr>
            <a:spLocks noGrp="1"/>
          </p:cNvSpPr>
          <p:nvPr>
            <p:ph sz="half" idx="1"/>
          </p:nvPr>
        </p:nvSpPr>
        <p:spPr/>
        <p:txBody>
          <a:bodyPr/>
          <a:lstStyle/>
          <a:p>
            <a:pPr>
              <a:buFont typeface="Wingdings" panose="05000000000000000000" pitchFamily="2" charset="2"/>
              <a:buChar char="ü"/>
            </a:pPr>
            <a:r>
              <a:rPr lang="en-US" dirty="0"/>
              <a:t>Race results. Usually post a hard copy at the venue.</a:t>
            </a:r>
          </a:p>
          <a:p>
            <a:pPr>
              <a:buFont typeface="Wingdings" panose="05000000000000000000" pitchFamily="2" charset="2"/>
              <a:buChar char="ü"/>
            </a:pPr>
            <a:r>
              <a:rPr lang="en-US" dirty="0"/>
              <a:t>Meet Mobile phone app.</a:t>
            </a:r>
          </a:p>
          <a:p>
            <a:pPr>
              <a:buFont typeface="Wingdings" panose="05000000000000000000" pitchFamily="2" charset="2"/>
              <a:buChar char="ü"/>
            </a:pPr>
            <a:r>
              <a:rPr lang="en-US" dirty="0"/>
              <a:t>Our website once available electronically.</a:t>
            </a:r>
          </a:p>
        </p:txBody>
      </p:sp>
      <p:pic>
        <p:nvPicPr>
          <p:cNvPr id="6" name="Content Placeholder 5">
            <a:extLst>
              <a:ext uri="{FF2B5EF4-FFF2-40B4-BE49-F238E27FC236}">
                <a16:creationId xmlns:a16="http://schemas.microsoft.com/office/drawing/2014/main" id="{DBDBE9C1-E2C6-4572-8D80-4F9287D90D0F}"/>
              </a:ext>
            </a:extLst>
          </p:cNvPr>
          <p:cNvPicPr>
            <a:picLocks noGrp="1" noChangeAspect="1"/>
          </p:cNvPicPr>
          <p:nvPr>
            <p:ph sz="half" idx="2"/>
          </p:nvPr>
        </p:nvPicPr>
        <p:blipFill>
          <a:blip r:embed="rId4"/>
          <a:stretch>
            <a:fillRect/>
          </a:stretch>
        </p:blipFill>
        <p:spPr>
          <a:xfrm>
            <a:off x="5821363" y="2661258"/>
            <a:ext cx="4995862" cy="2610221"/>
          </a:xfrm>
        </p:spPr>
      </p:pic>
      <p:pic>
        <p:nvPicPr>
          <p:cNvPr id="4" name="Audio 3">
            <a:hlinkClick r:id="" action="ppaction://media"/>
            <a:extLst>
              <a:ext uri="{FF2B5EF4-FFF2-40B4-BE49-F238E27FC236}">
                <a16:creationId xmlns:a16="http://schemas.microsoft.com/office/drawing/2014/main" id="{D4AB1C27-C1E1-4101-A195-2CE91F5441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074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0B0C-0910-4D4A-8494-77857D8256DC}"/>
              </a:ext>
            </a:extLst>
          </p:cNvPr>
          <p:cNvSpPr>
            <a:spLocks noGrp="1"/>
          </p:cNvSpPr>
          <p:nvPr>
            <p:ph type="title"/>
          </p:nvPr>
        </p:nvSpPr>
        <p:spPr/>
        <p:txBody>
          <a:bodyPr/>
          <a:lstStyle/>
          <a:p>
            <a:pPr algn="ctr"/>
            <a:r>
              <a:rPr lang="en-US" dirty="0"/>
              <a:t>Preparation </a:t>
            </a:r>
          </a:p>
        </p:txBody>
      </p:sp>
      <p:sp>
        <p:nvSpPr>
          <p:cNvPr id="3" name="Content Placeholder 2">
            <a:extLst>
              <a:ext uri="{FF2B5EF4-FFF2-40B4-BE49-F238E27FC236}">
                <a16:creationId xmlns:a16="http://schemas.microsoft.com/office/drawing/2014/main" id="{BBDACEAD-11B7-4B76-BAE2-1C07C07EAB8C}"/>
              </a:ext>
            </a:extLst>
          </p:cNvPr>
          <p:cNvSpPr>
            <a:spLocks noGrp="1"/>
          </p:cNvSpPr>
          <p:nvPr>
            <p:ph sz="half" idx="1"/>
          </p:nvPr>
        </p:nvSpPr>
        <p:spPr/>
        <p:txBody>
          <a:bodyPr>
            <a:normAutofit/>
          </a:bodyPr>
          <a:lstStyle/>
          <a:p>
            <a:pPr>
              <a:buFont typeface="Wingdings" panose="05000000000000000000" pitchFamily="2" charset="2"/>
              <a:buChar char="ü"/>
            </a:pPr>
            <a:r>
              <a:rPr lang="en-US" sz="2400" dirty="0"/>
              <a:t>Don’t skip practice.</a:t>
            </a:r>
          </a:p>
        </p:txBody>
      </p:sp>
      <p:sp>
        <p:nvSpPr>
          <p:cNvPr id="4" name="Content Placeholder 3">
            <a:extLst>
              <a:ext uri="{FF2B5EF4-FFF2-40B4-BE49-F238E27FC236}">
                <a16:creationId xmlns:a16="http://schemas.microsoft.com/office/drawing/2014/main" id="{880203CC-E565-42CE-A5B3-7FAC2567A64D}"/>
              </a:ext>
            </a:extLst>
          </p:cNvPr>
          <p:cNvSpPr>
            <a:spLocks noGrp="1"/>
          </p:cNvSpPr>
          <p:nvPr>
            <p:ph sz="half" idx="2"/>
          </p:nvPr>
        </p:nvSpPr>
        <p:spPr/>
        <p:txBody>
          <a:bodyPr>
            <a:normAutofit/>
          </a:bodyPr>
          <a:lstStyle/>
          <a:p>
            <a:pPr>
              <a:buFont typeface="Wingdings" panose="05000000000000000000" pitchFamily="2" charset="2"/>
              <a:buChar char="ü"/>
            </a:pPr>
            <a:r>
              <a:rPr lang="en-US" sz="2400" dirty="0"/>
              <a:t>Get a good nights sleep.</a:t>
            </a:r>
          </a:p>
        </p:txBody>
      </p:sp>
      <p:pic>
        <p:nvPicPr>
          <p:cNvPr id="5" name="Audio 4">
            <a:hlinkClick r:id="" action="ppaction://media"/>
            <a:extLst>
              <a:ext uri="{FF2B5EF4-FFF2-40B4-BE49-F238E27FC236}">
                <a16:creationId xmlns:a16="http://schemas.microsoft.com/office/drawing/2014/main" id="{E387624B-28C4-45D8-932D-215EB15C4F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011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FB09-5B9D-4B55-B425-18FCE38A35C0}"/>
              </a:ext>
            </a:extLst>
          </p:cNvPr>
          <p:cNvSpPr>
            <a:spLocks noGrp="1"/>
          </p:cNvSpPr>
          <p:nvPr>
            <p:ph type="title"/>
          </p:nvPr>
        </p:nvSpPr>
        <p:spPr/>
        <p:txBody>
          <a:bodyPr/>
          <a:lstStyle/>
          <a:p>
            <a:pPr algn="ctr"/>
            <a:r>
              <a:rPr lang="en-US" dirty="0"/>
              <a:t>What to bring/pack</a:t>
            </a:r>
          </a:p>
        </p:txBody>
      </p:sp>
      <p:sp>
        <p:nvSpPr>
          <p:cNvPr id="3" name="Content Placeholder 2">
            <a:extLst>
              <a:ext uri="{FF2B5EF4-FFF2-40B4-BE49-F238E27FC236}">
                <a16:creationId xmlns:a16="http://schemas.microsoft.com/office/drawing/2014/main" id="{E5086207-3743-4708-A1F9-6C2E5B02748A}"/>
              </a:ext>
            </a:extLst>
          </p:cNvPr>
          <p:cNvSpPr>
            <a:spLocks noGrp="1"/>
          </p:cNvSpPr>
          <p:nvPr>
            <p:ph sz="half" idx="1"/>
          </p:nvPr>
        </p:nvSpPr>
        <p:spPr/>
        <p:txBody>
          <a:bodyPr/>
          <a:lstStyle/>
          <a:p>
            <a:pPr>
              <a:buFont typeface="Wingdings" panose="05000000000000000000" pitchFamily="2" charset="2"/>
              <a:buChar char="ü"/>
            </a:pPr>
            <a:r>
              <a:rPr lang="en-US" dirty="0"/>
              <a:t>Clothing for the weather conditions.</a:t>
            </a:r>
          </a:p>
        </p:txBody>
      </p:sp>
      <p:sp>
        <p:nvSpPr>
          <p:cNvPr id="4" name="Content Placeholder 3">
            <a:extLst>
              <a:ext uri="{FF2B5EF4-FFF2-40B4-BE49-F238E27FC236}">
                <a16:creationId xmlns:a16="http://schemas.microsoft.com/office/drawing/2014/main" id="{1720306C-38D9-4159-9164-AB77D409BAA4}"/>
              </a:ext>
            </a:extLst>
          </p:cNvPr>
          <p:cNvSpPr>
            <a:spLocks noGrp="1"/>
          </p:cNvSpPr>
          <p:nvPr>
            <p:ph sz="half" idx="2"/>
          </p:nvPr>
        </p:nvSpPr>
        <p:spPr/>
        <p:txBody>
          <a:bodyPr/>
          <a:lstStyle/>
          <a:p>
            <a:pPr>
              <a:buFont typeface="Wingdings" panose="05000000000000000000" pitchFamily="2" charset="2"/>
              <a:buChar char="ü"/>
            </a:pPr>
            <a:r>
              <a:rPr lang="en-US" dirty="0"/>
              <a:t>Athletes need warm muscles. Clothing must keep that in mind.</a:t>
            </a:r>
          </a:p>
          <a:p>
            <a:pPr>
              <a:buFont typeface="Wingdings" panose="05000000000000000000" pitchFamily="2" charset="2"/>
              <a:buChar char="ü"/>
            </a:pPr>
            <a:r>
              <a:rPr lang="en-US" dirty="0"/>
              <a:t>Be prepared for hot, cold, rainy – it’s Florida and we all know weather can change rapidly!</a:t>
            </a:r>
          </a:p>
        </p:txBody>
      </p:sp>
      <p:pic>
        <p:nvPicPr>
          <p:cNvPr id="5" name="Audio 4">
            <a:hlinkClick r:id="" action="ppaction://media"/>
            <a:extLst>
              <a:ext uri="{FF2B5EF4-FFF2-40B4-BE49-F238E27FC236}">
                <a16:creationId xmlns:a16="http://schemas.microsoft.com/office/drawing/2014/main" id="{0E227811-8CDA-4AF4-B846-66EF5C68F9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68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4356-1DF5-410E-8E77-FB9169A4C4D1}"/>
              </a:ext>
            </a:extLst>
          </p:cNvPr>
          <p:cNvSpPr>
            <a:spLocks noGrp="1"/>
          </p:cNvSpPr>
          <p:nvPr>
            <p:ph type="title"/>
          </p:nvPr>
        </p:nvSpPr>
        <p:spPr/>
        <p:txBody>
          <a:bodyPr/>
          <a:lstStyle/>
          <a:p>
            <a:pPr algn="ctr"/>
            <a:r>
              <a:rPr lang="en-US" dirty="0"/>
              <a:t>More what to bring	</a:t>
            </a:r>
          </a:p>
        </p:txBody>
      </p:sp>
      <p:sp>
        <p:nvSpPr>
          <p:cNvPr id="3" name="Content Placeholder 2">
            <a:extLst>
              <a:ext uri="{FF2B5EF4-FFF2-40B4-BE49-F238E27FC236}">
                <a16:creationId xmlns:a16="http://schemas.microsoft.com/office/drawing/2014/main" id="{8A7C13C7-8D75-493E-8818-D49F75B0341E}"/>
              </a:ext>
            </a:extLst>
          </p:cNvPr>
          <p:cNvSpPr>
            <a:spLocks noGrp="1"/>
          </p:cNvSpPr>
          <p:nvPr>
            <p:ph sz="half" idx="1"/>
          </p:nvPr>
        </p:nvSpPr>
        <p:spPr/>
        <p:txBody>
          <a:bodyPr/>
          <a:lstStyle/>
          <a:p>
            <a:pPr>
              <a:buFont typeface="Wingdings" panose="05000000000000000000" pitchFamily="2" charset="2"/>
              <a:buChar char="ü"/>
            </a:pPr>
            <a:r>
              <a:rPr lang="en-US" dirty="0"/>
              <a:t>Pack a “swim bag” the night before.</a:t>
            </a:r>
          </a:p>
          <a:p>
            <a:pPr>
              <a:buFont typeface="Wingdings" panose="05000000000000000000" pitchFamily="2" charset="2"/>
              <a:buChar char="ü"/>
            </a:pPr>
            <a:r>
              <a:rPr lang="en-US" dirty="0"/>
              <a:t>Swim suit.</a:t>
            </a:r>
          </a:p>
          <a:p>
            <a:pPr>
              <a:buFont typeface="Wingdings" panose="05000000000000000000" pitchFamily="2" charset="2"/>
              <a:buChar char="ü"/>
            </a:pPr>
            <a:r>
              <a:rPr lang="en-US" dirty="0"/>
              <a:t>Goggles and team swim cap.</a:t>
            </a:r>
          </a:p>
          <a:p>
            <a:pPr>
              <a:buFont typeface="Wingdings" panose="05000000000000000000" pitchFamily="2" charset="2"/>
              <a:buChar char="ü"/>
            </a:pPr>
            <a:r>
              <a:rPr lang="en-US" dirty="0"/>
              <a:t>Towels (they get wet quickly).</a:t>
            </a:r>
          </a:p>
        </p:txBody>
      </p:sp>
      <p:sp>
        <p:nvSpPr>
          <p:cNvPr id="4" name="Content Placeholder 3">
            <a:extLst>
              <a:ext uri="{FF2B5EF4-FFF2-40B4-BE49-F238E27FC236}">
                <a16:creationId xmlns:a16="http://schemas.microsoft.com/office/drawing/2014/main" id="{1B52C1FB-B04F-465C-864D-0BE4D05B619A}"/>
              </a:ext>
            </a:extLst>
          </p:cNvPr>
          <p:cNvSpPr>
            <a:spLocks noGrp="1"/>
          </p:cNvSpPr>
          <p:nvPr>
            <p:ph sz="half" idx="2"/>
          </p:nvPr>
        </p:nvSpPr>
        <p:spPr/>
        <p:txBody>
          <a:bodyPr/>
          <a:lstStyle/>
          <a:p>
            <a:pPr>
              <a:buFont typeface="Wingdings" panose="05000000000000000000" pitchFamily="2" charset="2"/>
              <a:buChar char="ü"/>
            </a:pPr>
            <a:r>
              <a:rPr lang="en-US" dirty="0"/>
              <a:t>Colder months add:  blanket, swim parka, socks, warm shoes, sweatshirt, pants, etc.</a:t>
            </a:r>
          </a:p>
          <a:p>
            <a:pPr>
              <a:buFont typeface="Wingdings" panose="05000000000000000000" pitchFamily="2" charset="2"/>
              <a:buChar char="ü"/>
            </a:pPr>
            <a:r>
              <a:rPr lang="en-US" dirty="0"/>
              <a:t>Sunscreen.</a:t>
            </a:r>
          </a:p>
          <a:p>
            <a:pPr>
              <a:buFont typeface="Wingdings" panose="05000000000000000000" pitchFamily="2" charset="2"/>
              <a:buChar char="ü"/>
            </a:pPr>
            <a:r>
              <a:rPr lang="en-US" dirty="0"/>
              <a:t>Chairs for you and your family. The team usually sits under pop-up tents together. It adds to the fun of the day having the kids/parents socialize during the down times. Cards, games, books, etc. are also a good way to pass the time in between events (races.)</a:t>
            </a:r>
          </a:p>
        </p:txBody>
      </p:sp>
      <p:pic>
        <p:nvPicPr>
          <p:cNvPr id="5" name="Audio 4">
            <a:hlinkClick r:id="" action="ppaction://media"/>
            <a:extLst>
              <a:ext uri="{FF2B5EF4-FFF2-40B4-BE49-F238E27FC236}">
                <a16:creationId xmlns:a16="http://schemas.microsoft.com/office/drawing/2014/main" id="{585C0E91-5FCB-44FD-81AA-50CDB6E1C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689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23AE-333F-408B-9305-D03A50F40318}"/>
              </a:ext>
            </a:extLst>
          </p:cNvPr>
          <p:cNvSpPr>
            <a:spLocks noGrp="1"/>
          </p:cNvSpPr>
          <p:nvPr>
            <p:ph type="title"/>
          </p:nvPr>
        </p:nvSpPr>
        <p:spPr/>
        <p:txBody>
          <a:bodyPr/>
          <a:lstStyle/>
          <a:p>
            <a:r>
              <a:rPr lang="en-US" dirty="0"/>
              <a:t>More stuff!</a:t>
            </a:r>
          </a:p>
        </p:txBody>
      </p:sp>
      <p:sp>
        <p:nvSpPr>
          <p:cNvPr id="3" name="Content Placeholder 2">
            <a:extLst>
              <a:ext uri="{FF2B5EF4-FFF2-40B4-BE49-F238E27FC236}">
                <a16:creationId xmlns:a16="http://schemas.microsoft.com/office/drawing/2014/main" id="{4800BDD0-396C-45FE-AEBA-72DB3EB17484}"/>
              </a:ext>
            </a:extLst>
          </p:cNvPr>
          <p:cNvSpPr>
            <a:spLocks noGrp="1"/>
          </p:cNvSpPr>
          <p:nvPr>
            <p:ph sz="half" idx="1"/>
          </p:nvPr>
        </p:nvSpPr>
        <p:spPr/>
        <p:txBody>
          <a:bodyPr/>
          <a:lstStyle/>
          <a:p>
            <a:pPr>
              <a:buFont typeface="Wingdings" panose="05000000000000000000" pitchFamily="2" charset="2"/>
              <a:buChar char="ü"/>
            </a:pPr>
            <a:r>
              <a:rPr lang="en-US" dirty="0"/>
              <a:t> Pack a small cooler with snacks and drinks. Fresh fruit, granola bars, fruit bars, etc. are good choices. Swimmers will get hungry after some of their events, but you won't want something heavy on their stomach. Keep the snacks simple, healthy, and easy to digest. </a:t>
            </a:r>
          </a:p>
          <a:p>
            <a:pPr>
              <a:buFont typeface="Wingdings" panose="05000000000000000000" pitchFamily="2" charset="2"/>
              <a:buChar char="ü"/>
            </a:pPr>
            <a:r>
              <a:rPr lang="en-US" dirty="0"/>
              <a:t>Think simple carbs!</a:t>
            </a:r>
          </a:p>
        </p:txBody>
      </p:sp>
      <p:sp>
        <p:nvSpPr>
          <p:cNvPr id="4" name="Content Placeholder 3">
            <a:extLst>
              <a:ext uri="{FF2B5EF4-FFF2-40B4-BE49-F238E27FC236}">
                <a16:creationId xmlns:a16="http://schemas.microsoft.com/office/drawing/2014/main" id="{72A00A1E-5279-4AC9-BFE2-7ECAF374876C}"/>
              </a:ext>
            </a:extLst>
          </p:cNvPr>
          <p:cNvSpPr>
            <a:spLocks noGrp="1"/>
          </p:cNvSpPr>
          <p:nvPr>
            <p:ph sz="half" idx="2"/>
          </p:nvPr>
        </p:nvSpPr>
        <p:spPr/>
        <p:txBody>
          <a:bodyPr/>
          <a:lstStyle/>
          <a:p>
            <a:pPr>
              <a:buFont typeface="Wingdings" panose="05000000000000000000" pitchFamily="2" charset="2"/>
              <a:buChar char="ü"/>
            </a:pPr>
            <a:r>
              <a:rPr lang="en-US" dirty="0"/>
              <a:t>WATER!!! Don't forget your water bottle with water and bring a sports drink. </a:t>
            </a:r>
          </a:p>
          <a:p>
            <a:pPr>
              <a:buFont typeface="Wingdings" panose="05000000000000000000" pitchFamily="2" charset="2"/>
              <a:buChar char="ü"/>
            </a:pPr>
            <a:r>
              <a:rPr lang="en-US" dirty="0"/>
              <a:t>Stay hydrated. Sipping water throughout the day will go a long way to keep your body in top form. </a:t>
            </a:r>
          </a:p>
          <a:p>
            <a:pPr>
              <a:buFont typeface="Wingdings" panose="05000000000000000000" pitchFamily="2" charset="2"/>
              <a:buChar char="ü"/>
            </a:pPr>
            <a:r>
              <a:rPr lang="en-US" dirty="0"/>
              <a:t>If you are thirsty, then you are dehydrated, and you will tire more quickly.</a:t>
            </a:r>
          </a:p>
        </p:txBody>
      </p:sp>
      <p:pic>
        <p:nvPicPr>
          <p:cNvPr id="5" name="Audio 4">
            <a:hlinkClick r:id="" action="ppaction://media"/>
            <a:extLst>
              <a:ext uri="{FF2B5EF4-FFF2-40B4-BE49-F238E27FC236}">
                <a16:creationId xmlns:a16="http://schemas.microsoft.com/office/drawing/2014/main" id="{CD9DFA34-DE01-45E8-BC1C-3ADA2648FD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600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F75D-2B8C-4224-BC47-CFE25890FED0}"/>
              </a:ext>
            </a:extLst>
          </p:cNvPr>
          <p:cNvSpPr>
            <a:spLocks noGrp="1"/>
          </p:cNvSpPr>
          <p:nvPr>
            <p:ph type="title"/>
          </p:nvPr>
        </p:nvSpPr>
        <p:spPr/>
        <p:txBody>
          <a:bodyPr/>
          <a:lstStyle/>
          <a:p>
            <a:r>
              <a:rPr lang="en-US" dirty="0"/>
              <a:t>Nerves</a:t>
            </a:r>
          </a:p>
        </p:txBody>
      </p:sp>
      <p:sp>
        <p:nvSpPr>
          <p:cNvPr id="3" name="Content Placeholder 2">
            <a:extLst>
              <a:ext uri="{FF2B5EF4-FFF2-40B4-BE49-F238E27FC236}">
                <a16:creationId xmlns:a16="http://schemas.microsoft.com/office/drawing/2014/main" id="{BF5ECFD5-25E6-4FD1-8E77-C6C83A22626F}"/>
              </a:ext>
            </a:extLst>
          </p:cNvPr>
          <p:cNvSpPr>
            <a:spLocks noGrp="1"/>
          </p:cNvSpPr>
          <p:nvPr>
            <p:ph sz="half" idx="1"/>
          </p:nvPr>
        </p:nvSpPr>
        <p:spPr/>
        <p:txBody>
          <a:bodyPr/>
          <a:lstStyle/>
          <a:p>
            <a:pPr>
              <a:buFont typeface="Wingdings" panose="05000000000000000000" pitchFamily="2" charset="2"/>
              <a:buChar char="ü"/>
            </a:pPr>
            <a:r>
              <a:rPr lang="en-US" dirty="0"/>
              <a:t>Being nervous is normal.</a:t>
            </a:r>
          </a:p>
        </p:txBody>
      </p:sp>
      <p:sp>
        <p:nvSpPr>
          <p:cNvPr id="4" name="Content Placeholder 3">
            <a:extLst>
              <a:ext uri="{FF2B5EF4-FFF2-40B4-BE49-F238E27FC236}">
                <a16:creationId xmlns:a16="http://schemas.microsoft.com/office/drawing/2014/main" id="{FA3F113C-6E91-43C7-B4DA-2F2632E488FC}"/>
              </a:ext>
            </a:extLst>
          </p:cNvPr>
          <p:cNvSpPr>
            <a:spLocks noGrp="1"/>
          </p:cNvSpPr>
          <p:nvPr>
            <p:ph sz="half" idx="2"/>
          </p:nvPr>
        </p:nvSpPr>
        <p:spPr/>
        <p:txBody>
          <a:bodyPr/>
          <a:lstStyle/>
          <a:p>
            <a:pPr>
              <a:buFont typeface="Wingdings" panose="05000000000000000000" pitchFamily="2" charset="2"/>
              <a:buChar char="ü"/>
            </a:pPr>
            <a:r>
              <a:rPr lang="en-US" dirty="0"/>
              <a:t>Eat breakfast. Keep it light and easy to digest (no protein). </a:t>
            </a:r>
          </a:p>
          <a:p>
            <a:pPr>
              <a:buFont typeface="Wingdings" panose="05000000000000000000" pitchFamily="2" charset="2"/>
              <a:buChar char="ü"/>
            </a:pPr>
            <a:r>
              <a:rPr lang="en-US" dirty="0"/>
              <a:t>Carbohydrates will fuel your body and last longer: bagel with a little cream cheese, oatmeal with fruit, whole grain toast, fruits, juice, etc. are all good choices.</a:t>
            </a:r>
          </a:p>
        </p:txBody>
      </p:sp>
      <p:pic>
        <p:nvPicPr>
          <p:cNvPr id="5" name="Audio 4">
            <a:hlinkClick r:id="" action="ppaction://media"/>
            <a:extLst>
              <a:ext uri="{FF2B5EF4-FFF2-40B4-BE49-F238E27FC236}">
                <a16:creationId xmlns:a16="http://schemas.microsoft.com/office/drawing/2014/main" id="{2E8929FE-30C1-4A5F-8BD6-0E31FE5B89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6532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6223-D4B6-4A2F-AC0F-36C7BFC4CD6C}"/>
              </a:ext>
            </a:extLst>
          </p:cNvPr>
          <p:cNvSpPr>
            <a:spLocks noGrp="1"/>
          </p:cNvSpPr>
          <p:nvPr>
            <p:ph type="title"/>
          </p:nvPr>
        </p:nvSpPr>
        <p:spPr/>
        <p:txBody>
          <a:bodyPr/>
          <a:lstStyle/>
          <a:p>
            <a:pPr algn="ctr"/>
            <a:r>
              <a:rPr lang="en-US" dirty="0"/>
              <a:t>Heat sheet</a:t>
            </a:r>
          </a:p>
        </p:txBody>
      </p:sp>
      <p:sp>
        <p:nvSpPr>
          <p:cNvPr id="3" name="Content Placeholder 2">
            <a:extLst>
              <a:ext uri="{FF2B5EF4-FFF2-40B4-BE49-F238E27FC236}">
                <a16:creationId xmlns:a16="http://schemas.microsoft.com/office/drawing/2014/main" id="{7D7D48A7-7015-4A46-832E-A505C11F472F}"/>
              </a:ext>
            </a:extLst>
          </p:cNvPr>
          <p:cNvSpPr>
            <a:spLocks noGrp="1"/>
          </p:cNvSpPr>
          <p:nvPr>
            <p:ph sz="half" idx="1"/>
          </p:nvPr>
        </p:nvSpPr>
        <p:spPr/>
        <p:txBody>
          <a:bodyPr/>
          <a:lstStyle/>
          <a:p>
            <a:pPr>
              <a:buFont typeface="Wingdings" panose="05000000000000000000" pitchFamily="2" charset="2"/>
              <a:buChar char="ü"/>
            </a:pPr>
            <a:r>
              <a:rPr lang="en-US" dirty="0"/>
              <a:t>A “heat sheet” is a swim meet program.</a:t>
            </a:r>
          </a:p>
          <a:p>
            <a:pPr>
              <a:buFont typeface="Wingdings" panose="05000000000000000000" pitchFamily="2" charset="2"/>
              <a:buChar char="ü"/>
            </a:pPr>
            <a:r>
              <a:rPr lang="en-US" dirty="0"/>
              <a:t>Two methods to get yours…</a:t>
            </a:r>
          </a:p>
          <a:p>
            <a:pPr>
              <a:buFont typeface="Wingdings" panose="05000000000000000000" pitchFamily="2" charset="2"/>
              <a:buChar char="ü"/>
            </a:pPr>
            <a:r>
              <a:rPr lang="en-US" dirty="0"/>
              <a:t>Electronically (email and/or website).</a:t>
            </a:r>
          </a:p>
          <a:p>
            <a:pPr>
              <a:buFont typeface="Wingdings" panose="05000000000000000000" pitchFamily="2" charset="2"/>
              <a:buChar char="ü"/>
            </a:pPr>
            <a:r>
              <a:rPr lang="en-US" dirty="0"/>
              <a:t>Purchase at the meet.</a:t>
            </a:r>
          </a:p>
          <a:p>
            <a:pPr>
              <a:buFont typeface="Wingdings" panose="05000000000000000000" pitchFamily="2" charset="2"/>
              <a:buChar char="ü"/>
            </a:pPr>
            <a:r>
              <a:rPr lang="en-US" dirty="0"/>
              <a:t>This is the list of all the events, each heat, and each swimmer's lane. It's your program guide for the entire day. </a:t>
            </a:r>
          </a:p>
        </p:txBody>
      </p:sp>
      <p:sp>
        <p:nvSpPr>
          <p:cNvPr id="4" name="Content Placeholder 3">
            <a:extLst>
              <a:ext uri="{FF2B5EF4-FFF2-40B4-BE49-F238E27FC236}">
                <a16:creationId xmlns:a16="http://schemas.microsoft.com/office/drawing/2014/main" id="{E1EB78A7-F217-43B3-B14C-8B0CC569391A}"/>
              </a:ext>
            </a:extLst>
          </p:cNvPr>
          <p:cNvSpPr>
            <a:spLocks noGrp="1"/>
          </p:cNvSpPr>
          <p:nvPr>
            <p:ph sz="half" idx="2"/>
          </p:nvPr>
        </p:nvSpPr>
        <p:spPr/>
        <p:txBody>
          <a:bodyPr/>
          <a:lstStyle/>
          <a:p>
            <a:pPr>
              <a:buFont typeface="Wingdings" panose="05000000000000000000" pitchFamily="2" charset="2"/>
              <a:buChar char="ü"/>
            </a:pPr>
            <a:r>
              <a:rPr lang="en-US" dirty="0"/>
              <a:t>You’ll see parents writing the information for their children's races on the kids' hand, arms, or leg. It's not a bad idea to do this, so bring a Sharpie pen.</a:t>
            </a:r>
          </a:p>
          <a:p>
            <a:pPr>
              <a:buFont typeface="Wingdings" panose="05000000000000000000" pitchFamily="2" charset="2"/>
              <a:buChar char="ü"/>
            </a:pPr>
            <a:r>
              <a:rPr lang="en-US" dirty="0"/>
              <a:t>It’s best to do this prior to warm ups.</a:t>
            </a:r>
          </a:p>
          <a:p>
            <a:pPr>
              <a:buFont typeface="Wingdings" panose="05000000000000000000" pitchFamily="2" charset="2"/>
              <a:buChar char="ü"/>
            </a:pPr>
            <a:endParaRPr lang="en-US" dirty="0"/>
          </a:p>
        </p:txBody>
      </p:sp>
      <p:pic>
        <p:nvPicPr>
          <p:cNvPr id="5" name="Audio 4">
            <a:hlinkClick r:id="" action="ppaction://media"/>
            <a:extLst>
              <a:ext uri="{FF2B5EF4-FFF2-40B4-BE49-F238E27FC236}">
                <a16:creationId xmlns:a16="http://schemas.microsoft.com/office/drawing/2014/main" id="{2C19B7CA-F5D1-4A0F-AB43-81D9066B99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5384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55D1-8DCC-4ADB-9943-3B7FD7FC09BF}"/>
              </a:ext>
            </a:extLst>
          </p:cNvPr>
          <p:cNvSpPr>
            <a:spLocks noGrp="1"/>
          </p:cNvSpPr>
          <p:nvPr>
            <p:ph type="title"/>
          </p:nvPr>
        </p:nvSpPr>
        <p:spPr/>
        <p:txBody>
          <a:bodyPr/>
          <a:lstStyle/>
          <a:p>
            <a:pPr algn="ctr"/>
            <a:r>
              <a:rPr lang="en-US" dirty="0"/>
              <a:t>Here is how to do it</a:t>
            </a:r>
          </a:p>
        </p:txBody>
      </p:sp>
      <p:sp>
        <p:nvSpPr>
          <p:cNvPr id="3" name="Content Placeholder 2">
            <a:extLst>
              <a:ext uri="{FF2B5EF4-FFF2-40B4-BE49-F238E27FC236}">
                <a16:creationId xmlns:a16="http://schemas.microsoft.com/office/drawing/2014/main" id="{8C45A43B-2F6B-4595-A0D2-CECE15FC8D00}"/>
              </a:ext>
            </a:extLst>
          </p:cNvPr>
          <p:cNvSpPr>
            <a:spLocks noGrp="1"/>
          </p:cNvSpPr>
          <p:nvPr>
            <p:ph sz="half" idx="1"/>
          </p:nvPr>
        </p:nvSpPr>
        <p:spPr/>
        <p:txBody>
          <a:bodyPr/>
          <a:lstStyle/>
          <a:p>
            <a:pPr>
              <a:buFont typeface="Wingdings" panose="05000000000000000000" pitchFamily="2" charset="2"/>
              <a:buChar char="ü"/>
            </a:pPr>
            <a:r>
              <a:rPr lang="en-US" dirty="0"/>
              <a:t>Example:                                                                 Your has three events in one day:                                                              Event #6 - 50 Free, Heat 4, Lane 4                      and                                                                       Event #12 – 50 Back, Heat 3, Lane 5                 and                                                                        Event #16 – 100 Fly, Heat 4, Lane 8.</a:t>
            </a:r>
          </a:p>
        </p:txBody>
      </p:sp>
      <p:sp>
        <p:nvSpPr>
          <p:cNvPr id="4" name="Content Placeholder 3">
            <a:extLst>
              <a:ext uri="{FF2B5EF4-FFF2-40B4-BE49-F238E27FC236}">
                <a16:creationId xmlns:a16="http://schemas.microsoft.com/office/drawing/2014/main" id="{A25E616D-4883-4D3E-93E2-BC4C1031CC83}"/>
              </a:ext>
            </a:extLst>
          </p:cNvPr>
          <p:cNvSpPr>
            <a:spLocks noGrp="1"/>
          </p:cNvSpPr>
          <p:nvPr>
            <p:ph sz="half" idx="2"/>
          </p:nvPr>
        </p:nvSpPr>
        <p:spPr/>
        <p:txBody>
          <a:bodyPr/>
          <a:lstStyle/>
          <a:p>
            <a:pPr>
              <a:buFont typeface="Wingdings" panose="05000000000000000000" pitchFamily="2" charset="2"/>
              <a:buChar char="ü"/>
            </a:pPr>
            <a:r>
              <a:rPr lang="en-US" dirty="0"/>
              <a:t>This is how you would write that on the arm:</a:t>
            </a:r>
          </a:p>
          <a:p>
            <a:pPr marL="0" indent="0">
              <a:buNone/>
            </a:pPr>
            <a:endParaRPr lang="en-US" dirty="0"/>
          </a:p>
          <a:p>
            <a:pPr>
              <a:buFont typeface="Wingdings" panose="05000000000000000000" pitchFamily="2" charset="2"/>
              <a:buChar char="ü"/>
            </a:pPr>
            <a:endParaRPr lang="en-US" dirty="0"/>
          </a:p>
          <a:p>
            <a:pPr marL="0" indent="0">
              <a:buNone/>
            </a:pPr>
            <a:endParaRPr lang="en-US" dirty="0"/>
          </a:p>
        </p:txBody>
      </p:sp>
      <p:pic>
        <p:nvPicPr>
          <p:cNvPr id="8" name="Picture 7">
            <a:extLst>
              <a:ext uri="{FF2B5EF4-FFF2-40B4-BE49-F238E27FC236}">
                <a16:creationId xmlns:a16="http://schemas.microsoft.com/office/drawing/2014/main" id="{D69BE36D-48F1-439F-9A66-0B5C32A43196}"/>
              </a:ext>
            </a:extLst>
          </p:cNvPr>
          <p:cNvPicPr>
            <a:picLocks noChangeAspect="1"/>
          </p:cNvPicPr>
          <p:nvPr/>
        </p:nvPicPr>
        <p:blipFill>
          <a:blip r:embed="rId4"/>
          <a:stretch>
            <a:fillRect/>
          </a:stretch>
        </p:blipFill>
        <p:spPr>
          <a:xfrm>
            <a:off x="6571048" y="3618470"/>
            <a:ext cx="3302275" cy="1769076"/>
          </a:xfrm>
          <a:prstGeom prst="rect">
            <a:avLst/>
          </a:prstGeom>
        </p:spPr>
      </p:pic>
      <p:pic>
        <p:nvPicPr>
          <p:cNvPr id="5" name="Audio 4">
            <a:hlinkClick r:id="" action="ppaction://media"/>
            <a:extLst>
              <a:ext uri="{FF2B5EF4-FFF2-40B4-BE49-F238E27FC236}">
                <a16:creationId xmlns:a16="http://schemas.microsoft.com/office/drawing/2014/main" id="{7EC2C8E6-0850-4D9D-9C4A-D3D95E080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9837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5E06-4B9D-4069-AF17-0BB48C7AF75D}"/>
              </a:ext>
            </a:extLst>
          </p:cNvPr>
          <p:cNvSpPr>
            <a:spLocks noGrp="1"/>
          </p:cNvSpPr>
          <p:nvPr>
            <p:ph type="title"/>
          </p:nvPr>
        </p:nvSpPr>
        <p:spPr/>
        <p:txBody>
          <a:bodyPr/>
          <a:lstStyle/>
          <a:p>
            <a:pPr algn="ctr"/>
            <a:r>
              <a:rPr lang="en-US" dirty="0"/>
              <a:t>Arrival at the pool</a:t>
            </a:r>
          </a:p>
        </p:txBody>
      </p:sp>
      <p:sp>
        <p:nvSpPr>
          <p:cNvPr id="3" name="Content Placeholder 2">
            <a:extLst>
              <a:ext uri="{FF2B5EF4-FFF2-40B4-BE49-F238E27FC236}">
                <a16:creationId xmlns:a16="http://schemas.microsoft.com/office/drawing/2014/main" id="{6DE49791-A41C-4E2B-8DCA-B59EB0E4118B}"/>
              </a:ext>
            </a:extLst>
          </p:cNvPr>
          <p:cNvSpPr>
            <a:spLocks noGrp="1"/>
          </p:cNvSpPr>
          <p:nvPr>
            <p:ph sz="half" idx="1"/>
          </p:nvPr>
        </p:nvSpPr>
        <p:spPr/>
        <p:txBody>
          <a:bodyPr/>
          <a:lstStyle/>
          <a:p>
            <a:pPr>
              <a:buFont typeface="Wingdings" panose="05000000000000000000" pitchFamily="2" charset="2"/>
              <a:buChar char="ü"/>
            </a:pPr>
            <a:r>
              <a:rPr lang="en-US" dirty="0"/>
              <a:t>Arrive in plenty of time to find…parking, team tents, bathrooms, etc. </a:t>
            </a:r>
          </a:p>
          <a:p>
            <a:pPr>
              <a:buFont typeface="Wingdings" panose="05000000000000000000" pitchFamily="2" charset="2"/>
              <a:buChar char="ü"/>
            </a:pPr>
            <a:r>
              <a:rPr lang="en-US" dirty="0"/>
              <a:t>Meets not at our home pool – this process will/can take much longer than expected.</a:t>
            </a:r>
          </a:p>
          <a:p>
            <a:pPr>
              <a:buFont typeface="Wingdings" panose="05000000000000000000" pitchFamily="2" charset="2"/>
              <a:buChar char="ü"/>
            </a:pPr>
            <a:r>
              <a:rPr lang="en-US" dirty="0"/>
              <a:t>Once your camped out – find your coaches!</a:t>
            </a:r>
          </a:p>
          <a:p>
            <a:pPr>
              <a:buFont typeface="Wingdings" panose="05000000000000000000" pitchFamily="2" charset="2"/>
              <a:buChar char="ü"/>
            </a:pPr>
            <a:r>
              <a:rPr lang="en-US" dirty="0"/>
              <a:t>Coaches will let the swimmer know when warm up will begin, and where to gather.</a:t>
            </a:r>
          </a:p>
        </p:txBody>
      </p:sp>
      <p:sp>
        <p:nvSpPr>
          <p:cNvPr id="4" name="Content Placeholder 3">
            <a:extLst>
              <a:ext uri="{FF2B5EF4-FFF2-40B4-BE49-F238E27FC236}">
                <a16:creationId xmlns:a16="http://schemas.microsoft.com/office/drawing/2014/main" id="{53FB0532-9F48-495C-8E3D-85774C9BED9C}"/>
              </a:ext>
            </a:extLst>
          </p:cNvPr>
          <p:cNvSpPr>
            <a:spLocks noGrp="1"/>
          </p:cNvSpPr>
          <p:nvPr>
            <p:ph sz="half" idx="2"/>
          </p:nvPr>
        </p:nvSpPr>
        <p:spPr/>
        <p:txBody>
          <a:bodyPr/>
          <a:lstStyle/>
          <a:p>
            <a:pPr>
              <a:buFont typeface="Wingdings" panose="05000000000000000000" pitchFamily="2" charset="2"/>
              <a:buChar char="ü"/>
            </a:pPr>
            <a:r>
              <a:rPr lang="en-US" dirty="0"/>
              <a:t>Be on time for warm up. It’s essential to your swimmers success.</a:t>
            </a:r>
          </a:p>
          <a:p>
            <a:pPr>
              <a:buFont typeface="Wingdings" panose="05000000000000000000" pitchFamily="2" charset="2"/>
              <a:buChar char="ü"/>
            </a:pPr>
            <a:r>
              <a:rPr lang="en-US" dirty="0"/>
              <a:t>Coaches will not make the athlete “too tired” during warm up.</a:t>
            </a:r>
          </a:p>
        </p:txBody>
      </p:sp>
      <p:pic>
        <p:nvPicPr>
          <p:cNvPr id="5" name="Audio 4">
            <a:hlinkClick r:id="" action="ppaction://media"/>
            <a:extLst>
              <a:ext uri="{FF2B5EF4-FFF2-40B4-BE49-F238E27FC236}">
                <a16:creationId xmlns:a16="http://schemas.microsoft.com/office/drawing/2014/main" id="{5DB70E23-EA9E-44BF-8D42-099D38B078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839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{3430D788-1F10-4165-B3C5-4C386F4D9632}tf03457452</Template>
  <TotalTime>178</TotalTime>
  <Words>943</Words>
  <Application>Microsoft Office PowerPoint</Application>
  <PresentationFormat>Widescreen</PresentationFormat>
  <Paragraphs>75</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Celestial</vt:lpstr>
      <vt:lpstr>Your First Swim Meet </vt:lpstr>
      <vt:lpstr>Preparation </vt:lpstr>
      <vt:lpstr>What to bring/pack</vt:lpstr>
      <vt:lpstr>More what to bring </vt:lpstr>
      <vt:lpstr>More stuff!</vt:lpstr>
      <vt:lpstr>Nerves</vt:lpstr>
      <vt:lpstr>Heat sheet</vt:lpstr>
      <vt:lpstr>Here is how to do it</vt:lpstr>
      <vt:lpstr>Arrival at the pool</vt:lpstr>
      <vt:lpstr>WARM UP, AND THEN WHAT?</vt:lpstr>
      <vt:lpstr>The race (event)</vt:lpstr>
      <vt:lpstr>After the race</vt:lpstr>
      <vt:lpstr>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First Swim Meet</dc:title>
  <dc:creator>Mark</dc:creator>
  <cp:lastModifiedBy>Mark Corley</cp:lastModifiedBy>
  <cp:revision>16</cp:revision>
  <dcterms:created xsi:type="dcterms:W3CDTF">2020-04-25T18:11:16Z</dcterms:created>
  <dcterms:modified xsi:type="dcterms:W3CDTF">2022-03-25T17:31:11Z</dcterms:modified>
</cp:coreProperties>
</file>